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4" r:id="rId8"/>
    <p:sldId id="265" r:id="rId9"/>
    <p:sldId id="263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Council of State Neurosurgical Societies\Logo Files\New logos\log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108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19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905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Council of State Neurosurgical Societies\Logo Files\New logos\log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ouncil of State Neurosurgical Societies\Logo Files\New logos\log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21E538F-8AE9-A242-B3E4-4D6F1179302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C886694-1F2E-D549-A084-E3CE135179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ngress.gov/bill/114th-congress/house-bill/2?q=%7B%22search%22:%5B%22hr+2%22%5D%7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s.gov/Medicare/Quality-Initiatives-Patient-Assessment-Instruments/PQRS/Downloads/2015_PQRS_ImplementationGuid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ms.gov/Medicare/Quality-Initiatives-Patient-Assessment-Instruments/PQRS/Downloads/PQRS_2015_Measure-List_111014.zi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ms.gov/Medicare/Quality-Initiatives-Patient-Assessment-Instruments/PQRS/Downloads/2015_PQRS_Registry_Reporting_Made_Simpl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Medicare/Quality-Initiatives-Patient-Assessment-Instruments/PQRS/Electronic-Health-Record-Reporting.html" TargetMode="External"/><Relationship Id="rId4" Type="http://schemas.openxmlformats.org/officeDocument/2006/relationships/hyperlink" Target="http://www.cms.gov/Medicare/Quality-Initiatives-Patient-Assessment-Instruments/PQRS/Downloads/2014_QualifiedClinicalDataRegistry_MadeSimple.pdf" TargetMode="External"/><Relationship Id="rId5" Type="http://schemas.openxmlformats.org/officeDocument/2006/relationships/hyperlink" Target="http://www.cms.gov/Medicare/Quality-Initiatives-Patient-Assessment-Instruments/PQRS/Group_Practice_Reporting_Option.html" TargetMode="External"/><Relationship Id="rId6" Type="http://schemas.openxmlformats.org/officeDocument/2006/relationships/hyperlink" Target="http://www.cms.gov/apps/ama/license.asp?file=/PQRS/downloads/2014_PQRS_MeasuresList_ImplementationGuide_12132013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ms.gov/Medicare/Quality-Initiatives-Patient-Assessment-Instruments/PQRS/Registry-Reporting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ms.gov/Medicare/Quality-Initiatives-Patient-Assessment-Instruments/PQRS/How_To_Get_Starte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Quality Reporting Initiative</a:t>
            </a:r>
            <a:br>
              <a:rPr lang="en-US" dirty="0" smtClean="0"/>
            </a:br>
            <a:r>
              <a:rPr lang="en-US" dirty="0" smtClean="0"/>
              <a:t>CSNS Provider Update	</a:t>
            </a:r>
            <a:br>
              <a:rPr lang="en-US" dirty="0" smtClean="0"/>
            </a:br>
            <a:r>
              <a:rPr lang="en-US" sz="3600" dirty="0" smtClean="0"/>
              <a:t>Affordable Care Act Task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Justin Singer, MD</a:t>
            </a:r>
          </a:p>
          <a:p>
            <a:r>
              <a:rPr lang="en-US" dirty="0" smtClean="0"/>
              <a:t>Dr. Nicholas </a:t>
            </a:r>
            <a:r>
              <a:rPr lang="en-US" dirty="0" err="1" smtClean="0"/>
              <a:t>Bambakidis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4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Thing!!!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Proposed Changes via “Medicare Access and CHIP Reauthorization Act”</a:t>
            </a:r>
          </a:p>
          <a:p>
            <a:pPr lvl="1"/>
            <a:r>
              <a:rPr lang="en-US" dirty="0" smtClean="0"/>
              <a:t>May eliminate negative adjustments or penalties under CMS programs (</a:t>
            </a:r>
            <a:r>
              <a:rPr lang="en-US" dirty="0" err="1" smtClean="0"/>
              <a:t>ie</a:t>
            </a:r>
            <a:r>
              <a:rPr lang="en-US" dirty="0" smtClean="0"/>
              <a:t>. PQRS)</a:t>
            </a:r>
          </a:p>
          <a:p>
            <a:pPr lvl="1"/>
            <a:r>
              <a:rPr lang="en-US" dirty="0" smtClean="0"/>
              <a:t>May Consolidates the PQRS, EHR and Value-Base Payment Modifier </a:t>
            </a:r>
            <a:r>
              <a:rPr lang="en-US" dirty="0"/>
              <a:t>(VM</a:t>
            </a:r>
            <a:r>
              <a:rPr lang="en-US" dirty="0" smtClean="0"/>
              <a:t>) programs</a:t>
            </a:r>
          </a:p>
          <a:p>
            <a:pPr lvl="1"/>
            <a:r>
              <a:rPr lang="en-US" dirty="0" smtClean="0"/>
              <a:t>Includes Positive incentives for quality improvement payment programs to include All physicians</a:t>
            </a:r>
          </a:p>
          <a:p>
            <a:pPr marL="57150" indent="0">
              <a:buNone/>
            </a:pPr>
            <a:r>
              <a:rPr lang="en-US" b="1" dirty="0">
                <a:hlinkClick r:id="rId2"/>
              </a:rPr>
              <a:t>H.R.2 - Medicare Access and CHIP Reauthorization Act of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4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Stay Tuned For Future Updates Following Passage of H.R. </a:t>
            </a:r>
            <a:r>
              <a:rPr lang="en-US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For more information check </a:t>
            </a:r>
            <a:r>
              <a:rPr lang="en-US" sz="2800" b="1" u="sng" dirty="0" smtClean="0"/>
              <a:t>out</a:t>
            </a:r>
          </a:p>
          <a:p>
            <a:pPr marL="0" indent="0">
              <a:buNone/>
            </a:pPr>
            <a:endParaRPr lang="en-US" sz="2800" b="1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://www.cms.gov/Medicare/Quality-Initiatives-Patient-Assessment-Instruments/PQRS/</a:t>
            </a:r>
            <a:r>
              <a:rPr lang="en-US" sz="2800" dirty="0" smtClean="0">
                <a:hlinkClick r:id="rId2"/>
              </a:rPr>
              <a:t>index.html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http://cms.gov/Medicare/Quality-Initiatives-Patient-Assessment-Instruments/PQRS/</a:t>
            </a:r>
            <a:r>
              <a:rPr lang="en-US" sz="2800" dirty="0" smtClean="0">
                <a:hlinkClick r:id="rId2"/>
              </a:rPr>
              <a:t>Downloads/2015_PQRS_ImplementationGuide.pdf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http://</a:t>
            </a:r>
            <a:r>
              <a:rPr lang="en-US" sz="2800" dirty="0" err="1"/>
              <a:t>www.cms.gov</a:t>
            </a:r>
            <a:r>
              <a:rPr lang="en-US" sz="2800" dirty="0"/>
              <a:t>/Medicare/Quality-Initiatives-Patient-Assessment-Instruments/PQRS/Downloads/PQRS-Timeline-2014-2016.pdf</a:t>
            </a:r>
          </a:p>
        </p:txBody>
      </p:sp>
    </p:spTree>
    <p:extLst>
      <p:ext uri="{BB962C8B-B14F-4D97-AF65-F5344CB8AC3E}">
        <p14:creationId xmlns:p14="http://schemas.microsoft.com/office/powerpoint/2010/main" val="208773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PQRI?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Center for Medicare and Medicaid Services (CMS) initiative which began in 2014 to promote physician quality reporting for eligible practitioners.</a:t>
            </a:r>
          </a:p>
          <a:p>
            <a:r>
              <a:rPr lang="en-US" dirty="0" smtClean="0"/>
              <a:t>Eligible practitioners or group practices who participate in Medicare Physician Fee Schedule (PFS) are mandated to participate in the Physician Quality Reporting System (PQRS).</a:t>
            </a:r>
          </a:p>
          <a:p>
            <a:r>
              <a:rPr lang="en-US" dirty="0" smtClean="0"/>
              <a:t>Physicians who satisfactorily submit PQRS quality reporting data are eligible for a 0.5 % incentive payment (IP) of their total estimates Medicare Part B PFS.  </a:t>
            </a:r>
          </a:p>
        </p:txBody>
      </p:sp>
    </p:spTree>
    <p:extLst>
      <p:ext uri="{BB962C8B-B14F-4D97-AF65-F5344CB8AC3E}">
        <p14:creationId xmlns:p14="http://schemas.microsoft.com/office/powerpoint/2010/main" val="170844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PQRS is initiating negative payment (NP) adjustments to providers who did not satisfy reporting requirements for quality measures in 2014 of 1.5 % of their </a:t>
            </a:r>
            <a:r>
              <a:rPr lang="en-US" dirty="0"/>
              <a:t>M</a:t>
            </a:r>
            <a:r>
              <a:rPr lang="en-US" dirty="0" smtClean="0"/>
              <a:t>edicare PFS.  </a:t>
            </a:r>
          </a:p>
          <a:p>
            <a:r>
              <a:rPr lang="en-US" dirty="0" smtClean="0"/>
              <a:t>In 2016 negative adjustment increases to 2% for non-compliance with reporting for 2015 fiscal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 list of currently tracked measures go to: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2015 PQRS Measures List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Most current measures applicable to Neurosurgeons relate to perioperative measures. A few examples included:</a:t>
            </a:r>
          </a:p>
          <a:p>
            <a:pPr lvl="1"/>
            <a:r>
              <a:rPr lang="en-US" dirty="0" smtClean="0"/>
              <a:t>Perioperative parenteral antibiotics prior to incision and discontinuing prior to 24 hours post op.</a:t>
            </a:r>
          </a:p>
          <a:p>
            <a:pPr lvl="1"/>
            <a:r>
              <a:rPr lang="en-US" dirty="0" smtClean="0"/>
              <a:t>Surgical Site Infections.</a:t>
            </a:r>
          </a:p>
          <a:p>
            <a:pPr lvl="1"/>
            <a:r>
              <a:rPr lang="en-US" dirty="0" smtClean="0"/>
              <a:t>Unanticipated 30 day readmissions post-operatively.</a:t>
            </a:r>
          </a:p>
          <a:p>
            <a:r>
              <a:rPr lang="en-US" dirty="0" smtClean="0"/>
              <a:t>CMS is accepting suggestions for new measures.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4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Neurosurgeons Care about PQRS?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Reporting is mandatory for Neurosurgeons who participate in the Medicare part B PFS.</a:t>
            </a:r>
          </a:p>
          <a:p>
            <a:r>
              <a:rPr lang="en-US" dirty="0" smtClean="0"/>
              <a:t>Starting this year failure to adequately participate will results in 1.5% negative adjustment to PFS eligible reimbursement. </a:t>
            </a:r>
          </a:p>
          <a:p>
            <a:r>
              <a:rPr lang="en-US" dirty="0" smtClean="0"/>
              <a:t>Practicing Neurosurgeons who did not satisfactorily report quality data in 2014 will receive 98% of the fee schedule amount for services rendered starting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Neurosurgeons Avoid 2016 Negative Adjustments Through PQRS?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5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Neurosurgeons will have had to meet 1 of the following criteria during the 2014 PQRS program year</a:t>
            </a:r>
          </a:p>
          <a:p>
            <a:pPr lvl="1"/>
            <a:r>
              <a:rPr lang="en-US" dirty="0" smtClean="0"/>
              <a:t>Meet requirement criteria for 2014 PQRS incentive eligibility</a:t>
            </a:r>
          </a:p>
          <a:p>
            <a:pPr lvl="1"/>
            <a:r>
              <a:rPr lang="en-US" dirty="0" smtClean="0"/>
              <a:t>Repeat minimum of 3 measures covering one National Quality Strategy (NQS) domain for at least 50% eligible Medicare Part B FFS patients via claims or qualified registry.</a:t>
            </a:r>
          </a:p>
          <a:p>
            <a:pPr lvl="1"/>
            <a:r>
              <a:rPr lang="en-US" dirty="0" smtClean="0"/>
              <a:t>Participate through a qualified data registry for which at least 3 measures cover a minimum of 1 NQS domain for 50% of applicable patients.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8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can do in 2015 to avoid Negative Adjustments in 2017?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077"/>
            <a:ext cx="8229600" cy="4525963"/>
          </a:xfrm>
        </p:spPr>
        <p:txBody>
          <a:bodyPr/>
          <a:lstStyle/>
          <a:p>
            <a:r>
              <a:rPr lang="en-US" dirty="0" smtClean="0"/>
              <a:t>Report on Min. 9 individuals measures covering 3 NQS domains for 50% of the practitioners Medicare Part B FFS patients. </a:t>
            </a:r>
          </a:p>
          <a:p>
            <a:r>
              <a:rPr lang="en-US" dirty="0" smtClean="0"/>
              <a:t>Reports at least 1 measures group from a sample of 20 patients, where majority of patients must be Medicare Part B FFS patients.  </a:t>
            </a:r>
          </a:p>
          <a:p>
            <a:r>
              <a:rPr lang="en-US" dirty="0" smtClean="0">
                <a:hlinkClick r:id="rId2"/>
              </a:rPr>
              <a:t>2015 Reporting Registry Made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Claims base reporting</a:t>
            </a:r>
          </a:p>
          <a:p>
            <a:r>
              <a:rPr lang="en-US" dirty="0" smtClean="0"/>
              <a:t>Registry based reporting</a:t>
            </a:r>
          </a:p>
          <a:p>
            <a:pPr lvl="1"/>
            <a:r>
              <a:rPr lang="en-US" dirty="0" smtClean="0">
                <a:hlinkClick r:id="rId2"/>
              </a:rPr>
              <a:t>More On Registry Reporting</a:t>
            </a:r>
            <a:endParaRPr lang="en-US" dirty="0" smtClean="0"/>
          </a:p>
          <a:p>
            <a:r>
              <a:rPr lang="en-US" dirty="0" smtClean="0"/>
              <a:t>Qualified Electronic Health Record (EHR)</a:t>
            </a:r>
          </a:p>
          <a:p>
            <a:pPr lvl="1"/>
            <a:r>
              <a:rPr lang="en-US" dirty="0" smtClean="0">
                <a:hlinkClick r:id="rId3"/>
              </a:rPr>
              <a:t>More On EHR Reporting</a:t>
            </a:r>
            <a:endParaRPr lang="en-US" dirty="0" smtClean="0"/>
          </a:p>
          <a:p>
            <a:r>
              <a:rPr lang="en-US" dirty="0" smtClean="0"/>
              <a:t>Qualified Clinical Data Registry (QCDR)</a:t>
            </a:r>
          </a:p>
          <a:p>
            <a:pPr lvl="1"/>
            <a:r>
              <a:rPr lang="en-US" dirty="0" smtClean="0">
                <a:hlinkClick r:id="rId4"/>
              </a:rPr>
              <a:t>More On QCDR</a:t>
            </a:r>
            <a:endParaRPr lang="en-US" dirty="0" smtClean="0"/>
          </a:p>
          <a:p>
            <a:r>
              <a:rPr lang="en-US" dirty="0" smtClean="0"/>
              <a:t>Group Practice Reporting Option (GPRO)</a:t>
            </a:r>
          </a:p>
          <a:p>
            <a:pPr lvl="1"/>
            <a:r>
              <a:rPr lang="en-US" dirty="0" smtClean="0">
                <a:hlinkClick r:id="rId5"/>
              </a:rPr>
              <a:t>More ON GPRO</a:t>
            </a:r>
            <a:endParaRPr lang="en-US" dirty="0" smtClean="0"/>
          </a:p>
          <a:p>
            <a:r>
              <a:rPr lang="en-US" b="1" u="sng" dirty="0">
                <a:hlinkClick r:id="rId6"/>
              </a:rPr>
              <a:t>2014 Physician Quality Reporting System Implementation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To Get Started with PQRS?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8305"/>
      </p:ext>
    </p:extLst>
  </p:cSld>
  <p:clrMapOvr>
    <a:masterClrMapping/>
  </p:clrMapOvr>
</p:sld>
</file>

<file path=ppt/theme/theme1.xml><?xml version="1.0" encoding="utf-8"?>
<a:theme xmlns:a="http://schemas.openxmlformats.org/drawingml/2006/main" name="CSN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 PowerPoint Template.potx</Template>
  <TotalTime>7548</TotalTime>
  <Words>667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CSNS PowerPoint Template</vt:lpstr>
      <vt:lpstr>Physician Quality Reporting Initiative CSNS Provider Update  Affordable Care Act Task Force</vt:lpstr>
      <vt:lpstr>What is PQRI?</vt:lpstr>
      <vt:lpstr>What’s New in 2015?</vt:lpstr>
      <vt:lpstr>What is Reported?</vt:lpstr>
      <vt:lpstr>Why should Neurosurgeons Care about PQRS?</vt:lpstr>
      <vt:lpstr>How Can Neurosurgeons Avoid 2016 Negative Adjustments Through PQRS?</vt:lpstr>
      <vt:lpstr>What you can do in 2015 to avoid Negative Adjustments in 2017?</vt:lpstr>
      <vt:lpstr>How To Report</vt:lpstr>
      <vt:lpstr>How To Get Started with PQRS? </vt:lpstr>
      <vt:lpstr>One Last Thing!!!</vt:lpstr>
      <vt:lpstr>Stay Tuned For Future Updates Following Passage of H.R.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Quality Reporting System CSNS Provider Update </dc:title>
  <dc:creator>Justin Singer</dc:creator>
  <cp:lastModifiedBy>Darlene A Lobel</cp:lastModifiedBy>
  <cp:revision>25</cp:revision>
  <dcterms:created xsi:type="dcterms:W3CDTF">2015-04-09T12:37:38Z</dcterms:created>
  <dcterms:modified xsi:type="dcterms:W3CDTF">2015-05-04T17:06:29Z</dcterms:modified>
</cp:coreProperties>
</file>